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2" r:id="rId1"/>
  </p:sldMasterIdLst>
  <p:notesMasterIdLst>
    <p:notesMasterId r:id="rId35"/>
  </p:notesMasterIdLst>
  <p:sldIdLst>
    <p:sldId id="256" r:id="rId2"/>
    <p:sldId id="273" r:id="rId3"/>
    <p:sldId id="283" r:id="rId4"/>
    <p:sldId id="310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27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F72E-AD00-43A6-94E1-87C5D9C6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0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99BF9-B07C-490E-8B30-F673EE4198C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10ED0-99DD-4744-A70C-C3556E72A010}" type="datetime1">
              <a:rPr lang="ru-RU" smtClean="0"/>
              <a:t>23.04.2013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20D44-007E-45E6-8CA7-682411B9E9E0}" type="datetime1">
              <a:rPr lang="ru-RU" smtClean="0"/>
              <a:t>23.04.2013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712678-B381-4614-9DE0-D6F26FD8470A}" type="datetime1">
              <a:rPr lang="ru-RU" smtClean="0"/>
              <a:t>23.04.2013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335C3B-A3F2-4DB0-9A48-DB2E23CDBC03}" type="datetime1">
              <a:rPr lang="ru-RU" smtClean="0"/>
              <a:t>23.04.2013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F0DED-1A75-43E5-95C0-0C9CFBDE3B93}" type="datetime1">
              <a:rPr lang="ru-RU" smtClean="0"/>
              <a:t>23.04.2013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16695-5D29-476E-95EC-05C54E88020F}" type="datetime1">
              <a:rPr lang="ru-RU" smtClean="0"/>
              <a:t>23.04.2013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21D851-1E4F-465E-9898-A60D16A0336F}" type="datetime1">
              <a:rPr lang="ru-RU" smtClean="0"/>
              <a:t>23.04.2013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579AC-0A8B-4A5D-873F-BB8031DE4DC7}" type="datetime1">
              <a:rPr lang="ru-RU" smtClean="0"/>
              <a:t>23.04.2013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4C933-6203-4C64-8451-B98330A1694A}" type="datetime1">
              <a:rPr lang="ru-RU" smtClean="0"/>
              <a:t>23.04.2013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D898B-3245-4FCC-8536-36BF00D68B97}" type="datetime1">
              <a:rPr lang="ru-RU" smtClean="0"/>
              <a:t>23.04.2013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B0367-546C-4400-89DA-4B5E22409491}" type="datetime1">
              <a:rPr lang="ru-RU" smtClean="0"/>
              <a:t>23.04.2013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85EBCD-712A-4484-B6C8-835879C746F8}" type="datetime1">
              <a:rPr lang="ru-RU" smtClean="0"/>
              <a:t>23.04.2013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290"/>
            <a:ext cx="8029604" cy="32147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/>
              <a:t>Развитие платформы </a:t>
            </a:r>
            <a:r>
              <a:rPr lang="ru-RU" sz="3600" b="1" dirty="0"/>
              <a:t>облачных вычислений </a:t>
            </a:r>
            <a:r>
              <a:rPr lang="en-US" sz="3600" b="1" dirty="0"/>
              <a:t>Microsoft Windows </a:t>
            </a:r>
            <a:r>
              <a:rPr lang="en-US" sz="3600" b="1" dirty="0" smtClean="0"/>
              <a:t>Azure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2800" i="1" dirty="0"/>
              <a:t>Лекция </a:t>
            </a:r>
            <a:r>
              <a:rPr lang="en-US" sz="2800" i="1" dirty="0" smtClean="0"/>
              <a:t>7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Новая версия </a:t>
            </a:r>
            <a:r>
              <a:rPr lang="en-US" sz="3100" i="1" dirty="0" smtClean="0"/>
              <a:t>Windows Azure Compute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00438"/>
            <a:ext cx="7529264" cy="187277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/>
              <a:t>Сафонов </a:t>
            </a:r>
            <a:r>
              <a:rPr lang="ru-RU" sz="2800" b="1" i="1" dirty="0"/>
              <a:t>Владимир </a:t>
            </a:r>
            <a:r>
              <a:rPr lang="ru-RU" sz="2800" b="1" i="1" dirty="0" smtClean="0"/>
              <a:t>Олегович</a:t>
            </a:r>
            <a:endParaRPr lang="ru-RU" sz="2800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Профессор кафедры информатики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Заведующий лабораторией </a:t>
            </a:r>
            <a:r>
              <a:rPr lang="en-US" sz="2400" dirty="0"/>
              <a:t>Java-</a:t>
            </a:r>
            <a:r>
              <a:rPr lang="ru-RU" sz="2400" dirty="0" smtClean="0"/>
              <a:t>технологии</a:t>
            </a:r>
            <a:endParaRPr lang="en-US" sz="2400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Санкт-Петербургский государственный университет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/>
              <a:t>Email: </a:t>
            </a:r>
            <a:r>
              <a:rPr lang="en-US" sz="2400" dirty="0" smtClean="0"/>
              <a:t>vosafonov@gmail.com</a:t>
            </a:r>
            <a:endParaRPr lang="ru-RU" sz="2400" b="1" dirty="0">
              <a:latin typeface="Courier New" pitchFamily="49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b="1" i="1" dirty="0">
                <a:latin typeface="Courier New" pitchFamily="49" charset="0"/>
              </a:rPr>
              <a:t>WWW: </a:t>
            </a:r>
            <a:r>
              <a:rPr lang="en-US" sz="2400" b="1" dirty="0">
                <a:latin typeface="Courier New" pitchFamily="49" charset="0"/>
              </a:rPr>
              <a:t>http</a:t>
            </a:r>
            <a:r>
              <a:rPr lang="en-US" sz="2400" b="1" dirty="0" smtClean="0">
                <a:latin typeface="Courier New" pitchFamily="49" charset="0"/>
              </a:rPr>
              <a:t>://www.vladimirsafonov.org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074448"/>
          </a:xfrm>
        </p:spPr>
        <p:txBody>
          <a:bodyPr/>
          <a:lstStyle/>
          <a:p>
            <a:r>
              <a:rPr lang="en-US" dirty="0" smtClean="0"/>
              <a:t>Web-</a:t>
            </a:r>
            <a:r>
              <a:rPr lang="ru-RU" dirty="0" smtClean="0"/>
              <a:t>сайты</a:t>
            </a:r>
            <a:r>
              <a:rPr lang="en-US" dirty="0" smtClean="0"/>
              <a:t>: </a:t>
            </a:r>
            <a:r>
              <a:rPr lang="ru-RU" dirty="0" smtClean="0"/>
              <a:t>Отчеты (статистика)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136904" cy="48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9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</a:t>
            </a:r>
            <a:r>
              <a:rPr lang="ru-RU" dirty="0" smtClean="0"/>
              <a:t>сайты</a:t>
            </a:r>
            <a:r>
              <a:rPr lang="en-US" dirty="0" smtClean="0"/>
              <a:t>: </a:t>
            </a:r>
            <a:r>
              <a:rPr lang="ru-RU" dirty="0" smtClean="0"/>
              <a:t>Настройка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84368" cy="46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</a:t>
            </a:r>
            <a:r>
              <a:rPr lang="ru-RU" dirty="0" smtClean="0"/>
              <a:t>сайты</a:t>
            </a:r>
            <a:r>
              <a:rPr lang="en-US" dirty="0" smtClean="0"/>
              <a:t>: </a:t>
            </a:r>
            <a:r>
              <a:rPr lang="ru-RU" dirty="0" smtClean="0"/>
              <a:t>Привязка ресурсов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4" y="1412776"/>
            <a:ext cx="7993438" cy="474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0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002440"/>
          </a:xfrm>
        </p:spPr>
        <p:txBody>
          <a:bodyPr>
            <a:normAutofit/>
          </a:bodyPr>
          <a:lstStyle/>
          <a:p>
            <a:r>
              <a:rPr lang="ru-RU" dirty="0" smtClean="0"/>
              <a:t>Виртуальные машины</a:t>
            </a:r>
            <a:r>
              <a:rPr lang="en-US" dirty="0" smtClean="0"/>
              <a:t>:</a:t>
            </a:r>
            <a:r>
              <a:rPr lang="ru-RU" dirty="0" smtClean="0"/>
              <a:t> Создание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35991" cy="4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9304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Виртуальные машины: Быстрое создание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9708"/>
            <a:ext cx="824681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930432"/>
          </a:xfrm>
        </p:spPr>
        <p:txBody>
          <a:bodyPr/>
          <a:lstStyle/>
          <a:p>
            <a:r>
              <a:rPr lang="ru-RU" dirty="0" smtClean="0"/>
              <a:t>Виртуальная машина создана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235992" cy="4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0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1464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Инструменты для начала работы виртуальной машины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57268" cy="49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6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338328"/>
            <a:ext cx="8269075" cy="100244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Добавление конечной точки для входа в виртуальную машину</a:t>
            </a:r>
            <a:endParaRPr lang="ru-RU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114715" cy="48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4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новой конечной точки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35992" cy="4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Конечная точка добавлена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35992" cy="4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57364"/>
            <a:ext cx="7486147" cy="4268799"/>
          </a:xfrm>
        </p:spPr>
        <p:txBody>
          <a:bodyPr>
            <a:normAutofit/>
          </a:bodyPr>
          <a:lstStyle/>
          <a:p>
            <a:r>
              <a:rPr lang="en-US" dirty="0" smtClean="0"/>
              <a:t>Windows Azure Compute</a:t>
            </a:r>
            <a:r>
              <a:rPr lang="ru-RU" dirty="0" smtClean="0"/>
              <a:t>– основная компонента </a:t>
            </a:r>
            <a:r>
              <a:rPr lang="en-US" dirty="0" smtClean="0"/>
              <a:t>Azure</a:t>
            </a:r>
            <a:r>
              <a:rPr lang="ru-RU" dirty="0" smtClean="0"/>
              <a:t>, предназначенная для управления вычислениями в “облаке”.</a:t>
            </a:r>
            <a:endParaRPr lang="en-US" dirty="0" smtClean="0"/>
          </a:p>
          <a:p>
            <a:r>
              <a:rPr lang="ru-RU" dirty="0" smtClean="0"/>
              <a:t>По классу ПО (см. лекцию 1) </a:t>
            </a:r>
            <a:r>
              <a:rPr lang="en-US" dirty="0" smtClean="0"/>
              <a:t>Azure Compute </a:t>
            </a:r>
            <a:r>
              <a:rPr lang="ru-RU" dirty="0" smtClean="0"/>
              <a:t>относится к </a:t>
            </a:r>
            <a:r>
              <a:rPr lang="ru-RU" i="1" dirty="0" smtClean="0"/>
              <a:t>промежуточному ПО (</a:t>
            </a:r>
            <a:r>
              <a:rPr lang="en-US" i="1" dirty="0" smtClean="0"/>
              <a:t>middleware</a:t>
            </a:r>
            <a:r>
              <a:rPr lang="ru-RU" i="1" dirty="0" smtClean="0"/>
              <a:t>)</a:t>
            </a:r>
            <a:endParaRPr lang="en-US" i="1" dirty="0" smtClean="0"/>
          </a:p>
          <a:p>
            <a:r>
              <a:rPr lang="ru-RU" dirty="0" smtClean="0"/>
              <a:t> </a:t>
            </a:r>
            <a:r>
              <a:rPr lang="en-US" dirty="0" smtClean="0"/>
              <a:t>Azure Compute </a:t>
            </a:r>
            <a:r>
              <a:rPr lang="ru-RU" dirty="0" smtClean="0"/>
              <a:t>предназначена для поддержки  управления вычислениями в </a:t>
            </a:r>
            <a:r>
              <a:rPr lang="en-US" dirty="0" smtClean="0"/>
              <a:t>Azure Platform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в </a:t>
            </a:r>
            <a:r>
              <a:rPr lang="en-US" dirty="0" smtClean="0"/>
              <a:t>Azure Compute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Подключение к виртуальной машине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8" y="1268760"/>
            <a:ext cx="8357268" cy="49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4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Вход на виртуальную машину через подключение к удаленному рабочему столу</a:t>
            </a:r>
            <a:endParaRPr lang="ru-RU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11" y="2276872"/>
            <a:ext cx="48672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7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218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Вход на виртуальную машину выполнен. Вызов </a:t>
            </a:r>
            <a:r>
              <a:rPr lang="en-US" dirty="0" smtClean="0"/>
              <a:t>Server Manager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0840" cy="47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9304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Вызов </a:t>
            </a:r>
            <a:r>
              <a:rPr lang="en-US" sz="3200" dirty="0" smtClean="0"/>
              <a:t>PowerShell </a:t>
            </a:r>
            <a:r>
              <a:rPr lang="ru-RU" sz="3200" dirty="0" smtClean="0"/>
              <a:t>на виртуальной машине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3" y="1196752"/>
            <a:ext cx="7776864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6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85842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Вызов файл-менеджера на виртуальной машине</a:t>
            </a:r>
            <a:endParaRPr lang="ru-RU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4" y="1052736"/>
            <a:ext cx="8274766" cy="517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7864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Добавление ролей на виртуальной машине</a:t>
            </a:r>
            <a:endParaRPr lang="ru-RU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3366" cy="512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786416"/>
          </a:xfrm>
        </p:spPr>
        <p:txBody>
          <a:bodyPr/>
          <a:lstStyle/>
          <a:p>
            <a:r>
              <a:rPr lang="ru-RU" dirty="0" smtClean="0"/>
              <a:t>Создание облачного сервиса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78545" cy="50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4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786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Быстрое создание облачного сервиса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235991" cy="4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6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786416"/>
          </a:xfrm>
        </p:spPr>
        <p:txBody>
          <a:bodyPr/>
          <a:lstStyle/>
          <a:p>
            <a:r>
              <a:rPr lang="ru-RU" dirty="0" smtClean="0"/>
              <a:t>Облачный сервис создан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35991" cy="4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4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903" y="188640"/>
            <a:ext cx="8507288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 работы по реализации облачного сервиса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35991" cy="4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1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44349" cy="3993307"/>
          </a:xfrm>
        </p:spPr>
        <p:txBody>
          <a:bodyPr/>
          <a:lstStyle/>
          <a:p>
            <a:r>
              <a:rPr lang="ru-RU" dirty="0" smtClean="0"/>
              <a:t>Управление </a:t>
            </a:r>
            <a:r>
              <a:rPr lang="en-US" dirty="0" smtClean="0"/>
              <a:t>Web-</a:t>
            </a:r>
            <a:r>
              <a:rPr lang="ru-RU" dirty="0" smtClean="0"/>
              <a:t>сайтами (</a:t>
            </a:r>
            <a:r>
              <a:rPr lang="en-US" dirty="0" smtClean="0"/>
              <a:t>Web sites)</a:t>
            </a:r>
          </a:p>
          <a:p>
            <a:r>
              <a:rPr lang="ru-RU" dirty="0" smtClean="0"/>
              <a:t>Управление облачными сервисами (</a:t>
            </a:r>
            <a:r>
              <a:rPr lang="en-US" dirty="0" smtClean="0"/>
              <a:t>Cloud services)</a:t>
            </a:r>
          </a:p>
          <a:p>
            <a:r>
              <a:rPr lang="ru-RU" dirty="0" smtClean="0"/>
              <a:t>Управление виртуальными машинами (</a:t>
            </a:r>
            <a:r>
              <a:rPr lang="en-US" dirty="0" smtClean="0"/>
              <a:t>Virtual machines)</a:t>
            </a:r>
          </a:p>
          <a:p>
            <a:r>
              <a:rPr lang="ru-RU" dirty="0" smtClean="0"/>
              <a:t>Управление мобильными сервисами (</a:t>
            </a:r>
            <a:r>
              <a:rPr lang="en-US" dirty="0" smtClean="0"/>
              <a:t>Mobile services)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</a:t>
            </a:r>
            <a:r>
              <a:rPr lang="en-US" dirty="0" smtClean="0"/>
              <a:t>Windows Azure Compute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/>
          <a:lstStyle/>
          <a:p>
            <a:r>
              <a:rPr lang="ru-RU" dirty="0" smtClean="0"/>
              <a:t>Создание мобильного сервиса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114715" cy="48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0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79296" cy="100244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Задание </a:t>
            </a:r>
            <a:r>
              <a:rPr lang="en-US" sz="3200" dirty="0" smtClean="0"/>
              <a:t>URL-</a:t>
            </a:r>
            <a:r>
              <a:rPr lang="ru-RU" sz="3200" dirty="0" smtClean="0"/>
              <a:t>адреса мобильного сервиса и его параметров (базы данных и региона)</a:t>
            </a:r>
            <a:endParaRPr lang="ru-RU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3" y="1340768"/>
            <a:ext cx="8357267" cy="49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3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База данных и мобильный сервис в разных регионах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7632847" cy="453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1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Домашнее задание к лекции 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marL="182880" indent="-457200">
              <a:buAutoNum type="arabicPeriod"/>
            </a:pPr>
            <a:r>
              <a:rPr lang="ru-RU" dirty="0" smtClean="0"/>
              <a:t>Войдите в облако </a:t>
            </a:r>
            <a:r>
              <a:rPr lang="en-US" dirty="0" smtClean="0"/>
              <a:t>Azure </a:t>
            </a:r>
            <a:r>
              <a:rPr lang="ru-RU" dirty="0" smtClean="0"/>
              <a:t>и поэкспериментируйте с </a:t>
            </a:r>
            <a:r>
              <a:rPr lang="en-US" dirty="0" smtClean="0"/>
              <a:t>web-</a:t>
            </a:r>
            <a:r>
              <a:rPr lang="ru-RU" dirty="0" smtClean="0"/>
              <a:t>интерфейсом </a:t>
            </a:r>
            <a:r>
              <a:rPr lang="en-US" dirty="0" smtClean="0"/>
              <a:t>Compute</a:t>
            </a:r>
            <a:endParaRPr lang="ru-RU" dirty="0" smtClean="0"/>
          </a:p>
          <a:p>
            <a:pPr marL="182880" indent="-457200">
              <a:buAutoNum type="arabicPeriod"/>
            </a:pPr>
            <a:r>
              <a:rPr lang="ru-RU" dirty="0" smtClean="0"/>
              <a:t>Создайте </a:t>
            </a:r>
            <a:r>
              <a:rPr lang="en-US" dirty="0" smtClean="0"/>
              <a:t>Web-</a:t>
            </a:r>
            <a:r>
              <a:rPr lang="ru-RU" dirty="0" smtClean="0"/>
              <a:t>сайт и поэкспериментируйте с ним</a:t>
            </a:r>
          </a:p>
          <a:p>
            <a:pPr marL="182880" indent="-457200">
              <a:buAutoNum type="arabicPeriod"/>
            </a:pPr>
            <a:r>
              <a:rPr lang="ru-RU" dirty="0" smtClean="0"/>
              <a:t>Создайте виртуальную машину и поэкспериментируйте с </a:t>
            </a:r>
            <a:r>
              <a:rPr lang="ru-RU" dirty="0" smtClean="0"/>
              <a:t>ней</a:t>
            </a:r>
          </a:p>
          <a:p>
            <a:pPr marL="182880" indent="-457200">
              <a:buAutoNum type="arabicPeriod"/>
            </a:pPr>
            <a:r>
              <a:rPr lang="ru-RU" dirty="0" smtClean="0"/>
              <a:t>Создайте облачный сервис и попытайтесь обратиться по его </a:t>
            </a:r>
            <a:r>
              <a:rPr lang="en-US" dirty="0" smtClean="0"/>
              <a:t>URL-</a:t>
            </a:r>
            <a:r>
              <a:rPr lang="ru-RU" smtClean="0"/>
              <a:t>адресу</a:t>
            </a:r>
            <a:endParaRPr lang="ru-RU" dirty="0" smtClean="0"/>
          </a:p>
          <a:p>
            <a:pPr marL="182880" indent="-457200">
              <a:buAutoNum type="arabicPeriod"/>
            </a:pPr>
            <a:r>
              <a:rPr lang="ru-RU" dirty="0" smtClean="0"/>
              <a:t>Создайте мобильный сервис и поэкспериментируйте с ним</a:t>
            </a:r>
          </a:p>
          <a:p>
            <a:pPr marL="182880" indent="-457200">
              <a:buAutoNum type="arabicPeriod"/>
            </a:pPr>
            <a:endParaRPr lang="ru-RU" dirty="0" smtClean="0"/>
          </a:p>
          <a:p>
            <a:pPr marL="182880" indent="-457200">
              <a:buAutoNum type="arabicPeriod"/>
            </a:pPr>
            <a:endParaRPr lang="ru-R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44349" cy="4137323"/>
          </a:xfrm>
        </p:spPr>
        <p:txBody>
          <a:bodyPr/>
          <a:lstStyle/>
          <a:p>
            <a:r>
              <a:rPr lang="en-US" dirty="0" smtClean="0"/>
              <a:t>Web-</a:t>
            </a:r>
            <a:r>
              <a:rPr lang="ru-RU" dirty="0" smtClean="0"/>
              <a:t>роль – </a:t>
            </a:r>
            <a:r>
              <a:rPr lang="en-US" dirty="0" smtClean="0"/>
              <a:t>Web-</a:t>
            </a:r>
            <a:r>
              <a:rPr lang="ru-RU" dirty="0" smtClean="0"/>
              <a:t>приложение</a:t>
            </a:r>
          </a:p>
          <a:p>
            <a:r>
              <a:rPr lang="en-US" dirty="0" smtClean="0"/>
              <a:t>Worker-</a:t>
            </a:r>
            <a:r>
              <a:rPr lang="ru-RU" dirty="0" smtClean="0"/>
              <a:t>роль – независимый процесс</a:t>
            </a:r>
          </a:p>
          <a:p>
            <a:r>
              <a:rPr lang="ru-RU" dirty="0" smtClean="0"/>
              <a:t>Роль виртуальной машины (</a:t>
            </a:r>
            <a:r>
              <a:rPr lang="en-US" dirty="0" smtClean="0"/>
              <a:t>VM)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Роли в </a:t>
            </a:r>
            <a:r>
              <a:rPr lang="en-US" dirty="0" smtClean="0"/>
              <a:t>Windows Azure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37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74174" cy="786416"/>
          </a:xfrm>
        </p:spPr>
        <p:txBody>
          <a:bodyPr/>
          <a:lstStyle/>
          <a:p>
            <a:r>
              <a:rPr lang="ru-RU" dirty="0" smtClean="0"/>
              <a:t>Основная страница </a:t>
            </a:r>
            <a:r>
              <a:rPr lang="en-US" dirty="0" smtClean="0"/>
              <a:t>Azure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5" y="1196752"/>
            <a:ext cx="8478544" cy="50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63884" cy="930432"/>
          </a:xfrm>
        </p:spPr>
        <p:txBody>
          <a:bodyPr>
            <a:noAutofit/>
          </a:bodyPr>
          <a:lstStyle/>
          <a:p>
            <a:r>
              <a:rPr lang="en-US" sz="3600" dirty="0" smtClean="0"/>
              <a:t>Web-</a:t>
            </a:r>
            <a:r>
              <a:rPr lang="ru-RU" sz="3600" dirty="0" smtClean="0"/>
              <a:t>сайты</a:t>
            </a:r>
            <a:r>
              <a:rPr lang="en-US" sz="3600" dirty="0" smtClean="0"/>
              <a:t>: </a:t>
            </a:r>
            <a:r>
              <a:rPr lang="ru-RU" sz="3600" dirty="0" smtClean="0"/>
              <a:t>Предварительный просмотр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" y="1196752"/>
            <a:ext cx="8478545" cy="50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</a:t>
            </a:r>
            <a:r>
              <a:rPr lang="ru-RU" dirty="0" smtClean="0"/>
              <a:t>сайты</a:t>
            </a:r>
            <a:r>
              <a:rPr lang="en-US" dirty="0" smtClean="0"/>
              <a:t>: </a:t>
            </a:r>
            <a:r>
              <a:rPr lang="ru-RU" dirty="0" smtClean="0"/>
              <a:t>просмотр созданного пустого сайта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56376" cy="472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2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0244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Web-</a:t>
            </a:r>
            <a:r>
              <a:rPr lang="ru-RU" sz="3200" dirty="0" smtClean="0"/>
              <a:t>сайты</a:t>
            </a:r>
            <a:r>
              <a:rPr lang="en-US" sz="3200" dirty="0" smtClean="0"/>
              <a:t>: </a:t>
            </a:r>
            <a:r>
              <a:rPr lang="ru-RU" sz="3200" dirty="0" smtClean="0"/>
              <a:t>Начало работы по созданию содержимого сайта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4368"/>
            <a:ext cx="8235991" cy="4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1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</a:t>
            </a:r>
            <a:r>
              <a:rPr lang="ru-RU" dirty="0" smtClean="0"/>
              <a:t>сайты</a:t>
            </a:r>
            <a:r>
              <a:rPr lang="en-US" dirty="0" smtClean="0"/>
              <a:t>: </a:t>
            </a:r>
            <a:r>
              <a:rPr lang="ru-RU" dirty="0" smtClean="0"/>
              <a:t>Мониторинг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6" y="1484784"/>
            <a:ext cx="8064896" cy="47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5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4281</TotalTime>
  <Words>558</Words>
  <Application>Microsoft Office PowerPoint</Application>
  <PresentationFormat>Экран (4:3)</PresentationFormat>
  <Paragraphs>89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Развитие платформы облачных вычислений Microsoft Windows Azure Лекция 7 Новая версия Windows Azure Compute</vt:lpstr>
      <vt:lpstr>Введение в Azure Compute</vt:lpstr>
      <vt:lpstr>Возможности Windows Azure Compute</vt:lpstr>
      <vt:lpstr>Роли в Windows Azure</vt:lpstr>
      <vt:lpstr>Основная страница Azure</vt:lpstr>
      <vt:lpstr>Web-сайты: Предварительный просмотр</vt:lpstr>
      <vt:lpstr>Web-сайты: просмотр созданного пустого сайта</vt:lpstr>
      <vt:lpstr>Web-сайты: Начало работы по созданию содержимого сайта</vt:lpstr>
      <vt:lpstr>Web-сайты: Мониторинг</vt:lpstr>
      <vt:lpstr>Web-сайты: Отчеты (статистика)</vt:lpstr>
      <vt:lpstr>Web-сайты: Настройка</vt:lpstr>
      <vt:lpstr>Web-сайты: Привязка ресурсов</vt:lpstr>
      <vt:lpstr>Виртуальные машины: Создание</vt:lpstr>
      <vt:lpstr>Виртуальные машины: Быстрое создание</vt:lpstr>
      <vt:lpstr>Виртуальная машина создана</vt:lpstr>
      <vt:lpstr>Инструменты для начала работы виртуальной машины</vt:lpstr>
      <vt:lpstr>Добавление конечной точки для входа в виртуальную машину</vt:lpstr>
      <vt:lpstr>Добавление новой конечной точки</vt:lpstr>
      <vt:lpstr>Конечная точка добавлена</vt:lpstr>
      <vt:lpstr>Подключение к виртуальной машине</vt:lpstr>
      <vt:lpstr>Вход на виртуальную машину через подключение к удаленному рабочему столу</vt:lpstr>
      <vt:lpstr>Вход на виртуальную машину выполнен. Вызов Server Manager</vt:lpstr>
      <vt:lpstr>Вызов PowerShell на виртуальной машине</vt:lpstr>
      <vt:lpstr>Вызов файл-менеджера на виртуальной машине</vt:lpstr>
      <vt:lpstr>Добавление ролей на виртуальной машине</vt:lpstr>
      <vt:lpstr>Создание облачного сервиса</vt:lpstr>
      <vt:lpstr>Быстрое создание облачного сервиса</vt:lpstr>
      <vt:lpstr>Облачный сервис создан</vt:lpstr>
      <vt:lpstr>Начало работы по реализации облачного сервиса</vt:lpstr>
      <vt:lpstr>Создание мобильного сервиса</vt:lpstr>
      <vt:lpstr>Задание URL-адреса мобильного сервиса и его параметров (базы данных и региона)</vt:lpstr>
      <vt:lpstr>База данных и мобильный сервис в разных регионах</vt:lpstr>
      <vt:lpstr>Домашнее задание к лекции 7</vt:lpstr>
    </vt:vector>
  </TitlesOfParts>
  <Company>St.Petersburg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Архитектуры и модели программ и знаний. Лекция 2</dc:title>
  <dc:creator>Vladimir O. Safonov</dc:creator>
  <cp:lastModifiedBy>Vladimir O. Safonov</cp:lastModifiedBy>
  <cp:revision>220</cp:revision>
  <dcterms:created xsi:type="dcterms:W3CDTF">2001-09-03T03:38:43Z</dcterms:created>
  <dcterms:modified xsi:type="dcterms:W3CDTF">2013-04-23T17:36:10Z</dcterms:modified>
</cp:coreProperties>
</file>