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2" r:id="rId1"/>
  </p:sldMasterIdLst>
  <p:notesMasterIdLst>
    <p:notesMasterId r:id="rId13"/>
  </p:notesMasterIdLst>
  <p:sldIdLst>
    <p:sldId id="256" r:id="rId2"/>
    <p:sldId id="282" r:id="rId3"/>
    <p:sldId id="273" r:id="rId4"/>
    <p:sldId id="274" r:id="rId5"/>
    <p:sldId id="275" r:id="rId6"/>
    <p:sldId id="276" r:id="rId7"/>
    <p:sldId id="278" r:id="rId8"/>
    <p:sldId id="279" r:id="rId9"/>
    <p:sldId id="277" r:id="rId10"/>
    <p:sldId id="280" r:id="rId11"/>
    <p:sldId id="27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F72E-AD00-43A6-94E1-87C5D9C6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980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99BF9-B07C-490E-8B30-F673EE4198C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1D0B5-C11D-4175-BAAC-0E7244BA82F8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DBA574-175E-48B7-83AE-8F98B71C1B80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DB8D9-06C0-4C23-8BDE-381542C77FB7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E6245-D6C1-4CDD-9C4D-8B8169B6378C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2E814E-95DE-4E74-8465-4D5AE3080424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11CB3D-D7B0-43C3-86BA-20253172B122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E21B9A-A491-4138-BF1A-E36A09180D30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A6FFB-EBB1-4440-A43D-565579EA0516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C73E7-5DD7-45F4-AB47-5E19EB95E51D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D75FF4-7C1A-4D6D-9F5D-289F52871AA7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5698A-D97E-4F47-B43F-8F70D770B749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B62E47-F023-4E7A-8FE7-8B9F2925EAFF}" type="datetime1">
              <a:rPr lang="ru-RU" smtClean="0"/>
              <a:pPr>
                <a:defRPr/>
              </a:pPr>
              <a:t>24.09.2011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290"/>
            <a:ext cx="8029604" cy="32147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/>
              <a:t>Архитектура, возможности и методы использования платформы облачных вычислений </a:t>
            </a:r>
            <a:r>
              <a:rPr lang="en-US" sz="3600" b="1" dirty="0"/>
              <a:t>Microsoft Windows </a:t>
            </a:r>
            <a:r>
              <a:rPr lang="en-US" sz="3600" b="1" dirty="0" smtClean="0"/>
              <a:t>Azure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2800" i="1" dirty="0"/>
              <a:t>Лекция </a:t>
            </a:r>
            <a:r>
              <a:rPr lang="en-US" sz="2800" i="1" dirty="0" smtClean="0"/>
              <a:t>1</a:t>
            </a:r>
            <a:r>
              <a:rPr lang="ru-RU" sz="2800" i="1" dirty="0" smtClean="0"/>
              <a:t>3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Методы и инструменты применения </a:t>
            </a:r>
            <a:r>
              <a:rPr lang="en-US" sz="3100" i="1" dirty="0" smtClean="0"/>
              <a:t>Windows Azure </a:t>
            </a:r>
            <a:r>
              <a:rPr lang="ru-RU" sz="3100" i="1" dirty="0" smtClean="0"/>
              <a:t>для решения </a:t>
            </a:r>
            <a:r>
              <a:rPr lang="ru-RU" sz="3100" i="1" dirty="0" smtClean="0"/>
              <a:t>прикладных </a:t>
            </a:r>
            <a:r>
              <a:rPr lang="ru-RU" sz="3100" i="1" dirty="0" smtClean="0"/>
              <a:t>задач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00438"/>
            <a:ext cx="7529264" cy="187277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/>
              <a:t>Сафонов </a:t>
            </a:r>
            <a:r>
              <a:rPr lang="ru-RU" sz="2800" b="1" i="1" dirty="0"/>
              <a:t>Владимир </a:t>
            </a:r>
            <a:r>
              <a:rPr lang="ru-RU" sz="2800" b="1" i="1" dirty="0" smtClean="0"/>
              <a:t>Олегович</a:t>
            </a:r>
            <a:endParaRPr lang="ru-RU" sz="2800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Профессор кафедры информатики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Заведующий лабораторией </a:t>
            </a:r>
            <a:r>
              <a:rPr lang="en-US" sz="2400" dirty="0"/>
              <a:t>Java-</a:t>
            </a:r>
            <a:r>
              <a:rPr lang="ru-RU" sz="2400" dirty="0" smtClean="0"/>
              <a:t>технологии</a:t>
            </a:r>
            <a:endParaRPr lang="en-US" sz="2400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Санкт-Петербургский государственный университет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/>
              <a:t>Email: </a:t>
            </a:r>
            <a:r>
              <a:rPr lang="en-US" sz="2400" dirty="0" smtClean="0"/>
              <a:t>vosafonov@gmail.com</a:t>
            </a:r>
            <a:endParaRPr lang="ru-RU" sz="2400" b="1" dirty="0">
              <a:latin typeface="Courier New" pitchFamily="49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b="1" i="1" dirty="0">
                <a:latin typeface="Courier New" pitchFamily="49" charset="0"/>
              </a:rPr>
              <a:t>WWW: </a:t>
            </a:r>
            <a:r>
              <a:rPr lang="en-US" sz="2400" b="1" dirty="0">
                <a:latin typeface="Courier New" pitchFamily="49" charset="0"/>
              </a:rPr>
              <a:t>http</a:t>
            </a:r>
            <a:r>
              <a:rPr lang="en-US" sz="2400" b="1" dirty="0" smtClean="0">
                <a:latin typeface="Courier New" pitchFamily="49" charset="0"/>
              </a:rPr>
              <a:t>://www.vladimirsafonov.org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13.8_windows_azure_marketplace_handon_la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928802"/>
            <a:ext cx="7096186" cy="42687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Лабораторная работа по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Windows Azure Marketplace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1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Домашнее задание к лекции </a:t>
            </a:r>
            <a:r>
              <a:rPr lang="en-US" sz="4000" dirty="0" smtClean="0"/>
              <a:t>1</a:t>
            </a:r>
            <a:r>
              <a:rPr lang="ru-RU" sz="4000" dirty="0" smtClean="0"/>
              <a:t>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marL="182880" indent="-457200">
              <a:buAutoNum type="arabicPeriod"/>
            </a:pPr>
            <a:r>
              <a:rPr lang="ru-RU" dirty="0" smtClean="0"/>
              <a:t>Подпишитесь на бета-тестирование </a:t>
            </a:r>
            <a:r>
              <a:rPr lang="en-US" dirty="0" smtClean="0"/>
              <a:t>SQL Azure Reporting </a:t>
            </a:r>
            <a:r>
              <a:rPr lang="ru-RU" dirty="0" smtClean="0"/>
              <a:t>и напишите простое облачное приложение, использующее базу данных в </a:t>
            </a:r>
            <a:r>
              <a:rPr lang="en-US" dirty="0" smtClean="0"/>
              <a:t>SQL Azure</a:t>
            </a:r>
          </a:p>
          <a:p>
            <a:pPr marL="182880" indent="-457200">
              <a:buAutoNum type="arabicPeriod"/>
            </a:pPr>
            <a:r>
              <a:rPr lang="ru-RU" dirty="0" smtClean="0"/>
              <a:t>Изучите портал </a:t>
            </a:r>
            <a:r>
              <a:rPr lang="en-US" dirty="0" smtClean="0"/>
              <a:t>Windows Azure Marketplace </a:t>
            </a:r>
            <a:r>
              <a:rPr lang="ru-RU" dirty="0" smtClean="0"/>
              <a:t>и поэкспериментируйте с предлагаемыми на нем приложениями и данными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14554"/>
            <a:ext cx="7414709" cy="3911609"/>
          </a:xfrm>
        </p:spPr>
        <p:txBody>
          <a:bodyPr/>
          <a:lstStyle/>
          <a:p>
            <a:r>
              <a:rPr lang="en-US" dirty="0" smtClean="0"/>
              <a:t>SQL Azure Reporting – </a:t>
            </a:r>
            <a:r>
              <a:rPr lang="ru-RU" dirty="0" smtClean="0"/>
              <a:t>новая компонента </a:t>
            </a:r>
            <a:r>
              <a:rPr lang="en-US" dirty="0" smtClean="0"/>
              <a:t>Azure</a:t>
            </a:r>
            <a:r>
              <a:rPr lang="ru-RU" dirty="0" smtClean="0"/>
              <a:t>, являющаяся генератором отчетов по базам данных в системе </a:t>
            </a:r>
            <a:r>
              <a:rPr lang="en-US" dirty="0" smtClean="0"/>
              <a:t>SQL Azure</a:t>
            </a:r>
          </a:p>
          <a:p>
            <a:r>
              <a:rPr lang="ru-RU" dirty="0" smtClean="0"/>
              <a:t>Может использоваться во многих облачных приложениях</a:t>
            </a:r>
          </a:p>
          <a:p>
            <a:r>
              <a:rPr lang="ru-RU" dirty="0" smtClean="0"/>
              <a:t>Пример: облачная система электронной коммерции, использующая базу данных </a:t>
            </a:r>
            <a:r>
              <a:rPr lang="en-US" dirty="0" smtClean="0"/>
              <a:t>SQL Azure</a:t>
            </a:r>
            <a:r>
              <a:rPr lang="ru-RU" dirty="0" smtClean="0"/>
              <a:t> с информацией о динамике курсов акций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Azure Reporting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13.1_SQL_azure_reporting_signu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85926"/>
            <a:ext cx="7096185" cy="42687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Azure Reporting: </a:t>
            </a:r>
            <a:r>
              <a:rPr lang="ru-RU" dirty="0" smtClean="0"/>
              <a:t>Доступ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13.2_SQL_azure_reporting_overvie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928802"/>
            <a:ext cx="6977432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  Azure Reporting: </a:t>
            </a:r>
            <a:r>
              <a:rPr lang="ru-RU" dirty="0" smtClean="0"/>
              <a:t>К</a:t>
            </a:r>
            <a:r>
              <a:rPr lang="ru-RU" dirty="0" smtClean="0"/>
              <a:t>раткий обзор возможностей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13.3_windows_azure_marketplace_p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6858678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Портал </a:t>
            </a:r>
            <a:r>
              <a:rPr lang="en-US" dirty="0" smtClean="0"/>
              <a:t>Windows Azure Marketplace: </a:t>
            </a:r>
            <a:r>
              <a:rPr lang="ru-RU" dirty="0" smtClean="0"/>
              <a:t>Основная страница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13.4_windows_azure_marketplace_p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857364"/>
            <a:ext cx="7096186" cy="426879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Портал </a:t>
            </a:r>
            <a:r>
              <a:rPr lang="en-US" dirty="0" smtClean="0"/>
              <a:t>Windows Azure Marketplace</a:t>
            </a:r>
            <a:r>
              <a:rPr lang="ru-RU" dirty="0" smtClean="0"/>
              <a:t>:  Предложения программ и данных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13.5_windows_azure_marketplace_liquidspace_ap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7006492" cy="421484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Azure Marketplace: </a:t>
            </a:r>
            <a:r>
              <a:rPr lang="ru-RU" dirty="0" smtClean="0"/>
              <a:t>Приложение </a:t>
            </a:r>
            <a:r>
              <a:rPr lang="en-US" dirty="0" err="1" smtClean="0"/>
              <a:t>LiquidSpace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13.6_windows_azure_marketplace_online_app_mgm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418" y="2000240"/>
            <a:ext cx="6858678" cy="412592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Azure Marketplace:</a:t>
            </a:r>
            <a:br>
              <a:rPr lang="en-US" dirty="0" smtClean="0"/>
            </a:br>
            <a:r>
              <a:rPr lang="en-US" dirty="0" smtClean="0"/>
              <a:t>Online Application Management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g_13.7_windows_azure_marketplace_worldpopulation_ap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928802"/>
            <a:ext cx="6977432" cy="419736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Azure Marketplace:</a:t>
            </a:r>
            <a:br>
              <a:rPr lang="en-US" dirty="0" smtClean="0"/>
            </a:br>
            <a:r>
              <a:rPr lang="ru-RU" dirty="0" smtClean="0"/>
              <a:t>приложение </a:t>
            </a:r>
            <a:r>
              <a:rPr lang="en-US" dirty="0" err="1" smtClean="0"/>
              <a:t>EarthPopulation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243</Words>
  <Application>Microsoft Office PowerPoint</Application>
  <PresentationFormat>On-screen Show (4:3)</PresentationFormat>
  <Paragraphs>45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Волна</vt:lpstr>
      <vt:lpstr>Архитектура, возможности и методы использования платформы облачных вычислений Microsoft Windows Azure Лекция 13 Методы и инструменты применения Windows Azure для решения прикладных задач</vt:lpstr>
      <vt:lpstr>SQL Azure Reporting</vt:lpstr>
      <vt:lpstr>SQL Azure Reporting: Доступ</vt:lpstr>
      <vt:lpstr>SQL  Azure Reporting: Краткий обзор возможностей</vt:lpstr>
      <vt:lpstr>Портал Windows Azure Marketplace: Основная страница</vt:lpstr>
      <vt:lpstr>Портал Windows Azure Marketplace:  Предложения программ и данных</vt:lpstr>
      <vt:lpstr>Windows Azure Marketplace: Приложение LiquidSpace</vt:lpstr>
      <vt:lpstr>Windows Azure Marketplace: Online Application Management</vt:lpstr>
      <vt:lpstr>Windows Azure Marketplace: приложение EarthPopulation</vt:lpstr>
      <vt:lpstr>Лабораторная работа по  Windows Azure Marketplace</vt:lpstr>
      <vt:lpstr>Домашнее задание к лекции 13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Архитектуры и модели программ и знаний. Лекция 2</dc:title>
  <dc:creator>Vladimir O. Safonov</dc:creator>
  <cp:lastModifiedBy>Пользователь Windows</cp:lastModifiedBy>
  <cp:revision>207</cp:revision>
  <dcterms:created xsi:type="dcterms:W3CDTF">2001-09-03T03:38:43Z</dcterms:created>
  <dcterms:modified xsi:type="dcterms:W3CDTF">2011-09-24T20:52:42Z</dcterms:modified>
</cp:coreProperties>
</file>